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07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0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7876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13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0337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30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62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0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9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51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48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8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2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52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3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73A7B-1351-43EB-97FE-CCD1990159E6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74D5FD7-91EA-4425-BF24-458C87E83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82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64008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讚美耶和華的慈愛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4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Psalm 103</a:t>
            </a:r>
            <a:endParaRPr lang="en-US" sz="4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4271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耶和華有憐憫恩典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ho-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bin  un- tian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的確不輕易生氣，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khin-khoai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4181145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祂有豐盛慈愛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u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無長久責備，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-pi,</a:t>
            </a:r>
          </a:p>
        </p:txBody>
      </p:sp>
    </p:spTree>
    <p:extLst>
      <p:ext uri="{BB962C8B-B14F-4D97-AF65-F5344CB8AC3E}">
        <p14:creationId xmlns:p14="http://schemas.microsoft.com/office/powerpoint/2010/main" val="1116958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祂無照咱的罪款待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khoan-thai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無照咱的罪報應，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7746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祂的慈愛極高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I   e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極大極顯名。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2727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85" y="6096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你當讚美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e   sim-  ah,    li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主耶和華的聖名，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3197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永不可忘記得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-tit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祂一切的愛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 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52681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天上地下合做一個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toe-e hap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 e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相與讚美耶和華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010334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讚美祂的恩惠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  I   e   un-  hui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慈愛永不息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1702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世間的父母怎樣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chai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憐憫愛疼祂的子兒，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bin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I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673379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耶和華也如此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ho-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an-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愛疼我與你，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</p:txBody>
      </p:sp>
    </p:spTree>
    <p:extLst>
      <p:ext uri="{BB962C8B-B14F-4D97-AF65-F5344CB8AC3E}">
        <p14:creationId xmlns:p14="http://schemas.microsoft.com/office/powerpoint/2010/main" val="510854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我的心啊你當讚美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e   sim-  ah,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主耶和華的聖名，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446849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咱的年日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如發旺的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  e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花草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被風吹就謝，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0065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獨獨耶和華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永遠在天上居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61679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你當讚美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e   sim-  ah,    li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主耶和華的聖名，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7761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永不可忘記得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-tit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祂一切的愛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 it-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11362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天上地下合做一個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toe-e hap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 e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相與讚美耶和華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4485526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讚美祂的恩惠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  I   e   un-  hui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慈愛永不息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915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永不可忘記得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-tit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祂一切的愛，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 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2409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祂赦免你所有罪孽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I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so-   u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choe-giat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又醫治你的病痛，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li    e    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1597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祂從死亡曾救贖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I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bat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你的性命。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   e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0187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你當讚美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e   sim-  ah,    li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主耶和華的聖名，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3317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永不可忘記得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-tit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祂一切的愛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 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9176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天上地下合做一個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toe-e hap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 e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相與讚美耶和華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683815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讚美祂的恩惠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  I   e   un-  hui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慈愛永不息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390861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200</TotalTime>
  <Words>694</Words>
  <Application>Microsoft Office PowerPoint</Application>
  <PresentationFormat>On-screen Show (4:3)</PresentationFormat>
  <Paragraphs>101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28</cp:revision>
  <dcterms:created xsi:type="dcterms:W3CDTF">2017-07-14T01:58:43Z</dcterms:created>
  <dcterms:modified xsi:type="dcterms:W3CDTF">2018-05-18T04:25:07Z</dcterms:modified>
</cp:coreProperties>
</file>